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29.gif" ContentType="image/gif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png" ContentType="image/png"/>
  <Override PartName="/ppt/media/image27.png" ContentType="image/png"/>
  <Override PartName="/ppt/media/image3.jpeg" ContentType="image/jpeg"/>
  <Override PartName="/ppt/media/image15.png" ContentType="image/png"/>
  <Override PartName="/ppt/media/image2.jpeg" ContentType="image/jpeg"/>
  <Override PartName="/ppt/media/image10.png" ContentType="image/png"/>
  <Override PartName="/ppt/media/image26.png" ContentType="image/png"/>
  <Override PartName="/ppt/media/image14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5.png" ContentType="image/png"/>
  <Override PartName="/ppt/media/image2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3433425" cy="7556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892FC2-9C37-4F08-8E9E-22C74A6064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23760" y="2011320"/>
            <a:ext cx="1158516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23760" y="4515120"/>
            <a:ext cx="1158516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C633A0-180F-433A-A05E-60FCA2C21E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23760" y="20113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860160" y="20113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23760" y="45151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860160" y="45151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0C2190-3201-4D25-B548-17C24747E1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23760" y="2011320"/>
            <a:ext cx="373032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840920" y="2011320"/>
            <a:ext cx="373032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758080" y="2011320"/>
            <a:ext cx="373032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23760" y="4515120"/>
            <a:ext cx="373032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840920" y="4515120"/>
            <a:ext cx="373032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758080" y="4515120"/>
            <a:ext cx="373032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B8E487-68E5-4521-ACE8-97F4E0D72CB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23760" y="2011320"/>
            <a:ext cx="11585160" cy="479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EC10ED-3491-4768-8262-95D9A925D3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23760" y="2011320"/>
            <a:ext cx="11585160" cy="479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30FB0B-5A2D-412A-B1C7-89254FF177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23760" y="2011320"/>
            <a:ext cx="5653440" cy="479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860160" y="2011320"/>
            <a:ext cx="5653440" cy="479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FEF690-2A4C-4947-9689-275D57A341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0D66FA-0B4E-4D1E-A2D6-89D0C293A7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23760" y="401760"/>
            <a:ext cx="11585160" cy="6769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A7D8FE-49F5-440F-A0EC-10035DBA69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23760" y="20113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860160" y="2011320"/>
            <a:ext cx="5653440" cy="479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23760" y="45151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FEEE77-079C-4C18-AE39-453A4A0A7F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23760" y="2011320"/>
            <a:ext cx="5653440" cy="479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860160" y="20113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860160" y="45151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329C7C-52D0-40BC-9AE0-FD889898F6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23760" y="20113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860160" y="2011320"/>
            <a:ext cx="565344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23760" y="4515120"/>
            <a:ext cx="11585160" cy="228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B918FD-C9CB-4043-9FD1-BB88B879A5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pl-PL" sz="4800" spc="-1" strike="noStrike">
                <a:solidFill>
                  <a:srgbClr val="000000"/>
                </a:solidFill>
                <a:latin typeface="Calibri Light"/>
              </a:rPr>
              <a:t>Kliknij, aby edytować styl</a:t>
            </a:r>
            <a:endParaRPr b="0" lang="pl-PL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23760" y="2011320"/>
            <a:ext cx="11585160" cy="4793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50920" indent="-250920">
              <a:lnSpc>
                <a:spcPct val="90000"/>
              </a:lnSpc>
              <a:spcBef>
                <a:spcPts val="1100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</a:rPr>
              <a:t>Kliknij, aby edytować </a:t>
            </a:r>
            <a:r>
              <a:rPr b="0" lang="pl-PL" sz="3000" spc="-1" strike="noStrike">
                <a:solidFill>
                  <a:srgbClr val="000000"/>
                </a:solidFill>
                <a:latin typeface="Calibri"/>
              </a:rPr>
              <a:t>style wzorca tekstu</a:t>
            </a: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  <a:p>
            <a:pPr lvl="1" marL="754200" indent="-25092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2600" spc="-1" strike="noStrike">
                <a:solidFill>
                  <a:srgbClr val="000000"/>
                </a:solidFill>
                <a:latin typeface="Calibri"/>
              </a:rPr>
              <a:t>Drugi poziom</a:t>
            </a:r>
            <a:endParaRPr b="0" lang="pl-PL" sz="2600" spc="-1" strike="noStrike">
              <a:solidFill>
                <a:srgbClr val="000000"/>
              </a:solidFill>
              <a:latin typeface="Calibri"/>
            </a:endParaRPr>
          </a:p>
          <a:p>
            <a:pPr lvl="2" marL="1258920" indent="-25092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</a:rPr>
              <a:t>Trzeci poziom</a:t>
            </a:r>
            <a:endParaRPr b="0" lang="pl-PL" sz="2200" spc="-1" strike="noStrike">
              <a:solidFill>
                <a:srgbClr val="000000"/>
              </a:solidFill>
              <a:latin typeface="Calibri"/>
            </a:endParaRPr>
          </a:p>
          <a:p>
            <a:pPr lvl="3" marL="1762200" indent="-25092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900" spc="-1" strike="noStrike">
                <a:solidFill>
                  <a:srgbClr val="000000"/>
                </a:solidFill>
                <a:latin typeface="Calibri"/>
              </a:rPr>
              <a:t>Czwarty poziom</a:t>
            </a:r>
            <a:endParaRPr b="0" lang="pl-PL" sz="1900" spc="-1" strike="noStrike">
              <a:solidFill>
                <a:srgbClr val="000000"/>
              </a:solidFill>
              <a:latin typeface="Calibri"/>
            </a:endParaRPr>
          </a:p>
          <a:p>
            <a:pPr lvl="4" marL="2265480" indent="-25092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900" spc="-1" strike="noStrike">
                <a:solidFill>
                  <a:srgbClr val="000000"/>
                </a:solidFill>
                <a:latin typeface="Calibri"/>
              </a:rPr>
              <a:t>Piąty poziom</a:t>
            </a:r>
            <a:endParaRPr b="0" lang="pl-PL" sz="19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923760" y="7004160"/>
            <a:ext cx="302220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320" spc="-1" strike="noStrike">
                <a:solidFill>
                  <a:srgbClr val="8b8b8b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320" spc="-1" strike="noStrike">
                <a:solidFill>
                  <a:srgbClr val="8b8b8b"/>
                </a:solidFill>
                <a:latin typeface="Arial"/>
              </a:rPr>
              <a:t>&lt;date/time&gt;</a:t>
            </a:r>
            <a:endParaRPr b="0" lang="en-US" sz="132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449600" y="7004160"/>
            <a:ext cx="453348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9487080" y="7004160"/>
            <a:ext cx="3022200" cy="40140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>
            <a:lvl1pPr algn="r">
              <a:lnSpc>
                <a:spcPct val="100000"/>
              </a:lnSpc>
              <a:buNone/>
              <a:defRPr b="0" lang="pl-PL" sz="1300" spc="-1" strike="noStrike">
                <a:solidFill>
                  <a:srgbClr val="898989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3A6BD5-64F3-4305-98B2-F32F28AE0AF4}" type="slidenum">
              <a:rPr b="0" lang="pl-PL" sz="13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http://www.agh.edu.pl/" TargetMode="External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github.com/JZimnol/Anjay-zephyr-client.git" TargetMode="External"/><Relationship Id="rId3" Type="http://schemas.openxmlformats.org/officeDocument/2006/relationships/image" Target="../media/image29.gif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"/>
          <p:cNvSpPr/>
          <p:nvPr/>
        </p:nvSpPr>
        <p:spPr>
          <a:xfrm>
            <a:off x="-1080" y="2465280"/>
            <a:ext cx="13434120" cy="20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l-PL" sz="3200" spc="-1" strike="noStrike">
                <a:solidFill>
                  <a:srgbClr val="000000"/>
                </a:solidFill>
                <a:latin typeface="Arial"/>
              </a:rPr>
              <a:t>Sensory w Aplikacjach Wbudowanych</a:t>
            </a:r>
            <a:br>
              <a:rPr sz="3200"/>
            </a:br>
            <a:r>
              <a:rPr b="0" lang="pl-PL" sz="3200" spc="-1" strike="noStrike">
                <a:solidFill>
                  <a:srgbClr val="000000"/>
                </a:solidFill>
                <a:latin typeface="Arial"/>
              </a:rPr>
              <a:t>Urządzenie IoT monitorujące temperaturę i wilgotność 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l-PL" sz="3200" spc="-1" strike="noStrike">
                <a:solidFill>
                  <a:srgbClr val="000000"/>
                </a:solidFill>
                <a:latin typeface="Arial"/>
              </a:rPr>
              <a:t>w pomieszczeniu serwerowym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l-PL" sz="3200" spc="-1" strike="noStrike">
                <a:solidFill>
                  <a:srgbClr val="000000"/>
                </a:solidFill>
                <a:latin typeface="Arial"/>
              </a:rPr>
              <a:t>-- spotkanie kontrolne --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" name="Rectangle 2"/>
          <p:cNvSpPr/>
          <p:nvPr/>
        </p:nvSpPr>
        <p:spPr>
          <a:xfrm>
            <a:off x="1800" y="6158880"/>
            <a:ext cx="134305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l-PL" sz="1600" spc="-1" strike="noStrike">
                <a:solidFill>
                  <a:srgbClr val="808080"/>
                </a:solidFill>
                <a:latin typeface="Arial"/>
              </a:rPr>
              <a:t>24.04.2023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" name="Rectangle 3"/>
          <p:cNvSpPr/>
          <p:nvPr/>
        </p:nvSpPr>
        <p:spPr>
          <a:xfrm>
            <a:off x="-2880" y="4689360"/>
            <a:ext cx="1343304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l-PL" sz="1200" spc="-1" strike="noStrike">
                <a:solidFill>
                  <a:srgbClr val="808080"/>
                </a:solidFill>
                <a:latin typeface="Arial"/>
              </a:rPr>
              <a:t>Jakub Górnisiewicz</a:t>
            </a:r>
            <a:br>
              <a:rPr sz="1200"/>
            </a:br>
            <a:r>
              <a:rPr b="0" lang="pl-PL" sz="1200" spc="-1" strike="noStrike">
                <a:solidFill>
                  <a:srgbClr val="808080"/>
                </a:solidFill>
                <a:latin typeface="Arial"/>
              </a:rPr>
              <a:t>Przemysław Kapała</a:t>
            </a:r>
            <a:br>
              <a:rPr sz="1200"/>
            </a:br>
            <a:r>
              <a:rPr b="0" lang="pl-PL" sz="1200" spc="-1" strike="noStrike">
                <a:solidFill>
                  <a:srgbClr val="808080"/>
                </a:solidFill>
                <a:latin typeface="Arial"/>
              </a:rPr>
              <a:t>Marcin Maj</a:t>
            </a:r>
            <a:br>
              <a:rPr sz="1200"/>
            </a:br>
            <a:r>
              <a:rPr b="0" lang="pl-PL" sz="1200" spc="-1" strike="noStrike">
                <a:solidFill>
                  <a:srgbClr val="808080"/>
                </a:solidFill>
                <a:latin typeface="Arial"/>
              </a:rPr>
              <a:t>Jakub Zimnol</a:t>
            </a:r>
            <a:br>
              <a:rPr sz="1200"/>
            </a:br>
            <a:br>
              <a:rPr sz="1200"/>
            </a:br>
            <a:r>
              <a:rPr b="0" lang="pl-PL" sz="1200" spc="-1" strike="noStrike">
                <a:solidFill>
                  <a:srgbClr val="00a200"/>
                </a:solidFill>
                <a:latin typeface="FagoNoBoldCE-Caps"/>
              </a:rPr>
              <a:t>Akademia Górniczo-Hutnicza</a:t>
            </a:r>
            <a:r>
              <a:rPr b="0" lang="pl-PL" sz="1200" spc="-1" strike="noStrike">
                <a:solidFill>
                  <a:srgbClr val="000000"/>
                </a:solidFill>
                <a:latin typeface="FagoNoBoldCE-Caps"/>
              </a:rPr>
              <a:t> </a:t>
            </a:r>
            <a:r>
              <a:rPr b="0" lang="pl-PL" sz="1200" spc="-1" strike="noStrike">
                <a:solidFill>
                  <a:srgbClr val="808080"/>
                </a:solidFill>
                <a:latin typeface="FagoNoBoldCE-Caps"/>
              </a:rPr>
              <a:t>im. Stanisława Staszica w Krakowie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l-PL" sz="1200" spc="-1" strike="noStrike">
                <a:solidFill>
                  <a:srgbClr val="808080"/>
                </a:solidFill>
                <a:latin typeface="FagoNoBoldCE-Caps"/>
              </a:rPr>
              <a:t>AGH University of Science and Technology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" name="Prostokąt 2">
            <a:hlinkClick r:id="rId2"/>
          </p:cNvPr>
          <p:cNvSpPr/>
          <p:nvPr/>
        </p:nvSpPr>
        <p:spPr>
          <a:xfrm>
            <a:off x="1603440" y="7018200"/>
            <a:ext cx="180000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1"/>
          <a:stretch/>
        </p:blipFill>
        <p:spPr>
          <a:xfrm>
            <a:off x="1181880" y="1743120"/>
            <a:ext cx="11585160" cy="4744800"/>
          </a:xfrm>
          <a:prstGeom prst="rect">
            <a:avLst/>
          </a:prstGeom>
          <a:ln w="0">
            <a:noFill/>
          </a:ln>
        </p:spPr>
      </p:pic>
      <p:grpSp>
        <p:nvGrpSpPr>
          <p:cNvPr id="77" name="Grupa 2"/>
          <p:cNvGrpSpPr/>
          <p:nvPr/>
        </p:nvGrpSpPr>
        <p:grpSpPr>
          <a:xfrm>
            <a:off x="7360560" y="1172160"/>
            <a:ext cx="2385000" cy="1549800"/>
            <a:chOff x="7360560" y="1172160"/>
            <a:chExt cx="2385000" cy="1549800"/>
          </a:xfrm>
        </p:grpSpPr>
        <p:sp>
          <p:nvSpPr>
            <p:cNvPr id="78" name="Strzałka: w prawo 1"/>
            <p:cNvSpPr/>
            <p:nvPr/>
          </p:nvSpPr>
          <p:spPr>
            <a:xfrm>
              <a:off x="7928280" y="2076120"/>
              <a:ext cx="1817280" cy="6458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79" name="Obraz 6" descr=""/>
            <p:cNvPicPr/>
            <p:nvPr/>
          </p:nvPicPr>
          <p:blipFill>
            <a:blip r:embed="rId2"/>
            <a:stretch/>
          </p:blipFill>
          <p:spPr>
            <a:xfrm>
              <a:off x="7360560" y="1172160"/>
              <a:ext cx="1476000" cy="15127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0" name="Obraz 5" descr=""/>
          <p:cNvPicPr/>
          <p:nvPr/>
        </p:nvPicPr>
        <p:blipFill>
          <a:blip r:embed="rId3"/>
          <a:stretch/>
        </p:blipFill>
        <p:spPr>
          <a:xfrm>
            <a:off x="5866200" y="63720"/>
            <a:ext cx="1365840" cy="1367280"/>
          </a:xfrm>
          <a:prstGeom prst="rect">
            <a:avLst/>
          </a:prstGeom>
          <a:ln w="0">
            <a:noFill/>
          </a:ln>
        </p:spPr>
      </p:pic>
      <p:sp>
        <p:nvSpPr>
          <p:cNvPr id="81" name="Prostokąt 3"/>
          <p:cNvSpPr/>
          <p:nvPr/>
        </p:nvSpPr>
        <p:spPr>
          <a:xfrm>
            <a:off x="3645000" y="1949040"/>
            <a:ext cx="5947560" cy="44323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rostokąt 9"/>
          <p:cNvSpPr/>
          <p:nvPr/>
        </p:nvSpPr>
        <p:spPr>
          <a:xfrm>
            <a:off x="9684720" y="1949040"/>
            <a:ext cx="2975760" cy="1300680"/>
          </a:xfrm>
          <a:prstGeom prst="rect">
            <a:avLst/>
          </a:prstGeom>
          <a:noFill/>
          <a:ln w="28575">
            <a:solidFill>
              <a:srgbClr val="70ad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Prostokąt 10"/>
          <p:cNvSpPr/>
          <p:nvPr/>
        </p:nvSpPr>
        <p:spPr>
          <a:xfrm>
            <a:off x="2137320" y="2282400"/>
            <a:ext cx="1105920" cy="152280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Identyfikacja urządzenia PD</a:t>
            </a:r>
            <a:endParaRPr b="0" lang="pl-PL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923760" y="2011320"/>
            <a:ext cx="11585160" cy="4793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50920" indent="-250920">
              <a:lnSpc>
                <a:spcPct val="90000"/>
              </a:lnSpc>
              <a:spcBef>
                <a:spcPts val="11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3000" spc="-1" strike="noStrike" baseline="-25000">
                <a:solidFill>
                  <a:srgbClr val="000000"/>
                </a:solidFill>
                <a:latin typeface="Calibri"/>
              </a:rPr>
              <a:t>PSE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 = 120 uA dla V</a:t>
            </a:r>
            <a:r>
              <a:rPr b="0" lang="en-US" sz="3000" spc="-1" strike="noStrike" baseline="-25000">
                <a:solidFill>
                  <a:srgbClr val="000000"/>
                </a:solidFill>
                <a:latin typeface="Calibri"/>
              </a:rPr>
              <a:t>PSE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= 4 V</a:t>
            </a: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  <a:p>
            <a:pPr marL="250920" indent="-250920">
              <a:lnSpc>
                <a:spcPct val="90000"/>
              </a:lnSpc>
              <a:spcBef>
                <a:spcPts val="11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3000" spc="-1" strike="noStrike" baseline="-25000">
                <a:solidFill>
                  <a:srgbClr val="000000"/>
                </a:solidFill>
                <a:latin typeface="Calibri"/>
              </a:rPr>
              <a:t>PSE 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= 278 uA dla V</a:t>
            </a:r>
            <a:r>
              <a:rPr b="0" lang="en-US" sz="3000" spc="-1" strike="noStrike" baseline="-25000">
                <a:solidFill>
                  <a:srgbClr val="000000"/>
                </a:solidFill>
                <a:latin typeface="Calibri"/>
              </a:rPr>
              <a:t>PSE 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= 8 V</a:t>
            </a: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00"/>
              </a:spcBef>
              <a:buNone/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  <a:p>
            <a:pPr marL="250920" indent="-250920">
              <a:lnSpc>
                <a:spcPct val="90000"/>
              </a:lnSpc>
              <a:spcBef>
                <a:spcPts val="11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ΔV</a:t>
            </a:r>
            <a:r>
              <a:rPr b="0" lang="en-US" sz="3000" spc="-1" strike="noStrike" baseline="-25000">
                <a:solidFill>
                  <a:srgbClr val="000000"/>
                </a:solidFill>
                <a:latin typeface="Calibri"/>
              </a:rPr>
              <a:t>PSE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 /ΔI</a:t>
            </a:r>
            <a:r>
              <a:rPr b="0" lang="en-US" sz="3000" spc="-1" strike="noStrike" baseline="-25000">
                <a:solidFill>
                  <a:srgbClr val="000000"/>
                </a:solidFill>
                <a:latin typeface="Calibri"/>
              </a:rPr>
              <a:t>PSE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= 25,3 kΩ -&gt; z przedziału (19 kΩ - 26.5 kΩ)</a:t>
            </a: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pl-PL" sz="3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Klasyfikacja urządzenia</a:t>
            </a:r>
            <a:endParaRPr b="0" lang="pl-PL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1"/>
          <a:stretch/>
        </p:blipFill>
        <p:spPr>
          <a:xfrm>
            <a:off x="6287040" y="1391400"/>
            <a:ext cx="6812640" cy="5649120"/>
          </a:xfrm>
          <a:prstGeom prst="rect">
            <a:avLst/>
          </a:prstGeom>
          <a:ln w="0">
            <a:noFill/>
          </a:ln>
        </p:spPr>
      </p:pic>
      <p:sp>
        <p:nvSpPr>
          <p:cNvPr id="88" name="TextBox 4"/>
          <p:cNvSpPr/>
          <p:nvPr/>
        </p:nvSpPr>
        <p:spPr>
          <a:xfrm>
            <a:off x="604080" y="2012760"/>
            <a:ext cx="5469840" cy="202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PSE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= 20 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PSE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= 10.6 mA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Klasa 1 -&gt; max 3.84 W dla urządzenia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Obraz 4" descr="Obraz zawierający tekst, w pomieszczeniu, przedmioty&#10;&#10;Opis wygenerowany automatycznie"/>
          <p:cNvPicPr/>
          <p:nvPr/>
        </p:nvPicPr>
        <p:blipFill>
          <a:blip r:embed="rId1"/>
          <a:stretch/>
        </p:blipFill>
        <p:spPr>
          <a:xfrm rot="16200000">
            <a:off x="3935880" y="487800"/>
            <a:ext cx="5548680" cy="65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Obraz 4" descr="Obraz zawierający osoba, sport, czerwony, stojący&#10;&#10;Opis wygenerowany automatycznie"/>
          <p:cNvPicPr/>
          <p:nvPr/>
        </p:nvPicPr>
        <p:blipFill>
          <a:blip r:embed="rId1"/>
          <a:stretch/>
        </p:blipFill>
        <p:spPr>
          <a:xfrm>
            <a:off x="-470880" y="-212760"/>
            <a:ext cx="14394240" cy="7985520"/>
          </a:xfrm>
          <a:prstGeom prst="rect">
            <a:avLst/>
          </a:prstGeom>
          <a:ln w="0">
            <a:noFill/>
          </a:ln>
        </p:spPr>
      </p:pic>
      <p:sp>
        <p:nvSpPr>
          <p:cNvPr id="93" name="pole tekstowe 4"/>
          <p:cNvSpPr/>
          <p:nvPr/>
        </p:nvSpPr>
        <p:spPr>
          <a:xfrm>
            <a:off x="3521520" y="3483000"/>
            <a:ext cx="3616920" cy="456840"/>
          </a:xfrm>
          <a:prstGeom prst="rect">
            <a:avLst/>
          </a:prstGeom>
          <a:solidFill>
            <a:schemeClr val="bg1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2400" spc="-1" strike="noStrike">
                <a:solidFill>
                  <a:srgbClr val="000000"/>
                </a:solidFill>
                <a:latin typeface="Arial"/>
              </a:rPr>
              <a:t>DWÓCH STUDENTÓW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4" name="pole tekstowe 5"/>
          <p:cNvSpPr/>
          <p:nvPr/>
        </p:nvSpPr>
        <p:spPr>
          <a:xfrm>
            <a:off x="8607960" y="2829600"/>
            <a:ext cx="3313440" cy="822600"/>
          </a:xfrm>
          <a:prstGeom prst="rect">
            <a:avLst/>
          </a:prstGeom>
          <a:solidFill>
            <a:schemeClr val="bg1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l-PL" sz="2400" spc="-1" strike="noStrike">
                <a:solidFill>
                  <a:srgbClr val="000000"/>
                </a:solidFill>
                <a:latin typeface="Arial"/>
              </a:rPr>
              <a:t>RACJONALNA CENA PROJEKTU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5" name="pole tekstowe 6"/>
          <p:cNvSpPr/>
          <p:nvPr/>
        </p:nvSpPr>
        <p:spPr>
          <a:xfrm>
            <a:off x="644040" y="4311720"/>
            <a:ext cx="3056760" cy="822600"/>
          </a:xfrm>
          <a:prstGeom prst="rect">
            <a:avLst/>
          </a:prstGeom>
          <a:solidFill>
            <a:schemeClr val="bg1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l-PL" sz="2400" spc="-1" strike="noStrike">
                <a:solidFill>
                  <a:srgbClr val="000000"/>
                </a:solidFill>
                <a:latin typeface="Arial"/>
              </a:rPr>
              <a:t>KRYZYS NA RYNKU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l-PL" sz="2400" spc="-1" strike="noStrike">
                <a:solidFill>
                  <a:srgbClr val="000000"/>
                </a:solidFill>
                <a:latin typeface="Arial"/>
              </a:rPr>
              <a:t>ELEKTRONICZNYM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41"/>
          <p:cNvSpPr/>
          <p:nvPr/>
        </p:nvSpPr>
        <p:spPr>
          <a:xfrm>
            <a:off x="0" y="0"/>
            <a:ext cx="13433040" cy="75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76200" y="3287160"/>
            <a:ext cx="4447080" cy="168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5900" spc="-1" strike="noStrike">
                <a:solidFill>
                  <a:srgbClr val="000000"/>
                </a:solidFill>
                <a:latin typeface="Calibri Light"/>
              </a:rPr>
              <a:t>ENS210</a:t>
            </a:r>
            <a:endParaRPr b="0" lang="pl-PL" sz="59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8" name="Group 43"/>
          <p:cNvGrpSpPr/>
          <p:nvPr/>
        </p:nvGrpSpPr>
        <p:grpSpPr>
          <a:xfrm>
            <a:off x="0" y="3288960"/>
            <a:ext cx="805320" cy="741600"/>
            <a:chOff x="0" y="3288960"/>
            <a:chExt cx="805320" cy="741600"/>
          </a:xfrm>
        </p:grpSpPr>
        <p:sp>
          <p:nvSpPr>
            <p:cNvPr id="99" name="Rectangle 44"/>
            <p:cNvSpPr/>
            <p:nvPr/>
          </p:nvSpPr>
          <p:spPr>
            <a:xfrm>
              <a:off x="0" y="3288960"/>
              <a:ext cx="215280" cy="741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Rectangle 45"/>
            <p:cNvSpPr/>
            <p:nvPr/>
          </p:nvSpPr>
          <p:spPr>
            <a:xfrm>
              <a:off x="295200" y="3288960"/>
              <a:ext cx="215280" cy="741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Rectangle 46"/>
            <p:cNvSpPr/>
            <p:nvPr/>
          </p:nvSpPr>
          <p:spPr>
            <a:xfrm>
              <a:off x="590040" y="3288960"/>
              <a:ext cx="215280" cy="741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2" name="Rectangle 48"/>
          <p:cNvSpPr/>
          <p:nvPr/>
        </p:nvSpPr>
        <p:spPr>
          <a:xfrm flipH="1">
            <a:off x="11786040" y="0"/>
            <a:ext cx="1646280" cy="7556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Rectangle 50"/>
          <p:cNvSpPr/>
          <p:nvPr/>
        </p:nvSpPr>
        <p:spPr>
          <a:xfrm>
            <a:off x="6264720" y="431640"/>
            <a:ext cx="6620760" cy="6629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" blurRad="139680" dir="5400000" dist="1270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Obraz 9" descr="Obraz zawierający wykres&#10;&#10;Opis wygenerowany automatycznie"/>
          <p:cNvPicPr/>
          <p:nvPr/>
        </p:nvPicPr>
        <p:blipFill>
          <a:blip r:embed="rId1"/>
          <a:stretch/>
        </p:blipFill>
        <p:spPr>
          <a:xfrm>
            <a:off x="6525360" y="1016280"/>
            <a:ext cx="6099480" cy="545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Obraz 4" descr="Obraz zawierający tekst, osoba, mężczyzna&#10;&#10;Opis wygenerowany automatycznie"/>
          <p:cNvPicPr/>
          <p:nvPr/>
        </p:nvPicPr>
        <p:blipFill>
          <a:blip r:embed="rId1"/>
          <a:stretch/>
        </p:blipFill>
        <p:spPr>
          <a:xfrm>
            <a:off x="720" y="360"/>
            <a:ext cx="13433760" cy="7555320"/>
          </a:xfrm>
          <a:prstGeom prst="rect">
            <a:avLst/>
          </a:prstGeom>
          <a:ln w="0">
            <a:noFill/>
          </a:ln>
        </p:spPr>
      </p:pic>
      <p:pic>
        <p:nvPicPr>
          <p:cNvPr id="107" name="Obraz 5" descr=""/>
          <p:cNvPicPr/>
          <p:nvPr/>
        </p:nvPicPr>
        <p:blipFill>
          <a:blip r:embed="rId2"/>
          <a:stretch/>
        </p:blipFill>
        <p:spPr>
          <a:xfrm>
            <a:off x="3779640" y="2482560"/>
            <a:ext cx="1827360" cy="149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2"/>
          <p:cNvSpPr/>
          <p:nvPr/>
        </p:nvSpPr>
        <p:spPr>
          <a:xfrm>
            <a:off x="1800" y="0"/>
            <a:ext cx="13429800" cy="755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" name="Obraz 5" descr="Obraz zawierający w pomieszczeniu&#10;&#10;Opis wygenerowany automatycznie"/>
          <p:cNvPicPr/>
          <p:nvPr/>
        </p:nvPicPr>
        <p:blipFill>
          <a:blip r:embed="rId1"/>
          <a:srcRect l="43" t="13509" r="0" b="15531"/>
          <a:stretch/>
        </p:blipFill>
        <p:spPr>
          <a:xfrm>
            <a:off x="0" y="0"/>
            <a:ext cx="7791480" cy="7562520"/>
          </a:xfrm>
          <a:prstGeom prst="rect">
            <a:avLst/>
          </a:prstGeom>
          <a:ln w="0">
            <a:noFill/>
          </a:ln>
        </p:spPr>
      </p:pic>
      <p:pic>
        <p:nvPicPr>
          <p:cNvPr id="110" name="Obraz 8" descr=""/>
          <p:cNvPicPr/>
          <p:nvPr/>
        </p:nvPicPr>
        <p:blipFill>
          <a:blip r:embed="rId2"/>
          <a:srcRect l="0" t="3361" r="0" b="12260"/>
          <a:stretch/>
        </p:blipFill>
        <p:spPr>
          <a:xfrm>
            <a:off x="6716880" y="0"/>
            <a:ext cx="6716520" cy="7556040"/>
          </a:xfrm>
          <a:prstGeom prst="rect">
            <a:avLst/>
          </a:prstGeom>
          <a:ln w="0">
            <a:noFill/>
          </a:ln>
        </p:spPr>
      </p:pic>
      <p:pic>
        <p:nvPicPr>
          <p:cNvPr id="111" name="Obraz 6" descr=""/>
          <p:cNvPicPr/>
          <p:nvPr/>
        </p:nvPicPr>
        <p:blipFill>
          <a:blip r:embed="rId3"/>
          <a:stretch/>
        </p:blipFill>
        <p:spPr>
          <a:xfrm>
            <a:off x="10694520" y="131760"/>
            <a:ext cx="274176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7"/>
          <p:cNvSpPr/>
          <p:nvPr/>
        </p:nvSpPr>
        <p:spPr>
          <a:xfrm>
            <a:off x="0" y="0"/>
            <a:ext cx="13433040" cy="75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0211760" y="2229120"/>
            <a:ext cx="2720880" cy="313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100" spc="-1" strike="noStrike">
                <a:solidFill>
                  <a:srgbClr val="000000"/>
                </a:solidFill>
                <a:latin typeface="Calibri Light"/>
              </a:rPr>
              <a:t>Sukces!</a:t>
            </a:r>
            <a:endParaRPr b="0" lang="pl-PL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ctangle 19"/>
          <p:cNvSpPr/>
          <p:nvPr/>
        </p:nvSpPr>
        <p:spPr>
          <a:xfrm rot="16200000">
            <a:off x="3783600" y="-910800"/>
            <a:ext cx="1890000" cy="9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Rectangle 21"/>
          <p:cNvSpPr/>
          <p:nvPr/>
        </p:nvSpPr>
        <p:spPr>
          <a:xfrm>
            <a:off x="333000" y="731880"/>
            <a:ext cx="8905320" cy="6170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" blurRad="139680" dir="5400000" dist="1270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Obraz 4" descr="Obraz zawierający tekst&#10;&#10;Opis wygenerowany automatycznie"/>
          <p:cNvPicPr/>
          <p:nvPr/>
        </p:nvPicPr>
        <p:blipFill>
          <a:blip r:embed="rId1"/>
          <a:stretch/>
        </p:blipFill>
        <p:spPr>
          <a:xfrm>
            <a:off x="600840" y="1445040"/>
            <a:ext cx="8382600" cy="4744440"/>
          </a:xfrm>
          <a:prstGeom prst="rect">
            <a:avLst/>
          </a:prstGeom>
          <a:ln w="0">
            <a:noFill/>
          </a:ln>
        </p:spPr>
      </p:pic>
      <p:sp>
        <p:nvSpPr>
          <p:cNvPr id="117" name="Rectangle 23"/>
          <p:cNvSpPr/>
          <p:nvPr/>
        </p:nvSpPr>
        <p:spPr>
          <a:xfrm rot="5400000">
            <a:off x="8760240" y="3737880"/>
            <a:ext cx="1893960" cy="16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" name="Obraz 5" descr=""/>
          <p:cNvPicPr/>
          <p:nvPr/>
        </p:nvPicPr>
        <p:blipFill>
          <a:blip r:embed="rId2"/>
          <a:stretch/>
        </p:blipFill>
        <p:spPr>
          <a:xfrm>
            <a:off x="10877760" y="205200"/>
            <a:ext cx="2558520" cy="255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0"/>
          <p:cNvSpPr/>
          <p:nvPr/>
        </p:nvSpPr>
        <p:spPr>
          <a:xfrm>
            <a:off x="0" y="0"/>
            <a:ext cx="13433040" cy="755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Rectangle 12"/>
          <p:cNvSpPr/>
          <p:nvPr/>
        </p:nvSpPr>
        <p:spPr>
          <a:xfrm>
            <a:off x="5256720" y="0"/>
            <a:ext cx="8176680" cy="7556040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065800" y="671760"/>
            <a:ext cx="4561200" cy="1465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pl-PL" sz="6600" spc="-1" strike="noStrike">
                <a:solidFill>
                  <a:srgbClr val="000000"/>
                </a:solidFill>
                <a:latin typeface="Calibri Light"/>
              </a:rPr>
              <a:t>Software</a:t>
            </a:r>
            <a:endParaRPr b="0" lang="pl-PL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Obraz 4"/>
          <p:cNvSpPr/>
          <p:nvPr/>
        </p:nvSpPr>
        <p:spPr>
          <a:xfrm>
            <a:off x="0" y="0"/>
            <a:ext cx="7604280" cy="7556040"/>
          </a:xfrm>
          <a:custGeom>
            <a:avLst/>
            <a:gdLst/>
            <a:ah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8065800" y="2417400"/>
            <a:ext cx="4561200" cy="430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100"/>
              </a:spcBef>
              <a:buNone/>
              <a:tabLst>
                <a:tab algn="l" pos="0"/>
              </a:tabLst>
            </a:pPr>
            <a:r>
              <a:rPr b="1" lang="pl-PL" sz="36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REPOZYTORIUM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  <a:p>
            <a:pPr marL="250920" indent="-250920">
              <a:lnSpc>
                <a:spcPct val="90000"/>
              </a:lnSpc>
              <a:spcBef>
                <a:spcPts val="110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Anjay LwM2M Client</a:t>
            </a:r>
            <a:endParaRPr b="0" lang="pl-PL" sz="2200" spc="-1" strike="noStrike">
              <a:solidFill>
                <a:srgbClr val="000000"/>
              </a:solidFill>
              <a:latin typeface="Calibri"/>
            </a:endParaRPr>
          </a:p>
          <a:p>
            <a:pPr marL="250920" indent="-250920">
              <a:lnSpc>
                <a:spcPct val="90000"/>
              </a:lnSpc>
              <a:spcBef>
                <a:spcPts val="110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Zephyr OS</a:t>
            </a:r>
            <a:endParaRPr b="0" lang="pl-PL" sz="2200" spc="-1" strike="noStrike">
              <a:solidFill>
                <a:srgbClr val="000000"/>
              </a:solidFill>
              <a:latin typeface="Calibri"/>
            </a:endParaRPr>
          </a:p>
          <a:p>
            <a:pPr marL="250920" indent="-250920">
              <a:lnSpc>
                <a:spcPct val="90000"/>
              </a:lnSpc>
              <a:spcBef>
                <a:spcPts val="110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CoioteDM</a:t>
            </a:r>
            <a:endParaRPr b="0" lang="pl-PL" sz="2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Obraz 6" descr="Obraz zawierający logo&#10;&#10;Opis wygenerowany automatycznie"/>
          <p:cNvPicPr/>
          <p:nvPr/>
        </p:nvPicPr>
        <p:blipFill>
          <a:blip r:embed="rId3"/>
          <a:stretch/>
        </p:blipFill>
        <p:spPr>
          <a:xfrm>
            <a:off x="10690560" y="2286360"/>
            <a:ext cx="27428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0"/>
          <p:cNvSpPr/>
          <p:nvPr/>
        </p:nvSpPr>
        <p:spPr>
          <a:xfrm>
            <a:off x="0" y="0"/>
            <a:ext cx="13433040" cy="755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4" descr="Colour-coded on electronic circuit board"/>
          <p:cNvPicPr/>
          <p:nvPr/>
        </p:nvPicPr>
        <p:blipFill>
          <a:blip r:embed="rId1"/>
          <a:srcRect l="9091" t="22811" r="0" b="0"/>
          <a:stretch/>
        </p:blipFill>
        <p:spPr>
          <a:xfrm>
            <a:off x="0" y="0"/>
            <a:ext cx="13433040" cy="7556040"/>
          </a:xfrm>
          <a:prstGeom prst="rect">
            <a:avLst/>
          </a:prstGeom>
          <a:ln w="0">
            <a:noFill/>
          </a:ln>
        </p:spPr>
      </p:pic>
      <p:sp>
        <p:nvSpPr>
          <p:cNvPr id="47" name="Rectangle 32"/>
          <p:cNvSpPr/>
          <p:nvPr/>
        </p:nvSpPr>
        <p:spPr>
          <a:xfrm rot="16200000">
            <a:off x="4186440" y="-1689840"/>
            <a:ext cx="5059800" cy="1343304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90196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45680" y="3406680"/>
            <a:ext cx="10002600" cy="2630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7300" spc="-1" strike="noStrike">
                <a:solidFill>
                  <a:srgbClr val="ffffff"/>
                </a:solidFill>
                <a:latin typeface="Calibri Light"/>
              </a:rPr>
              <a:t>Hardware</a:t>
            </a:r>
            <a:endParaRPr b="0" lang="pl-PL" sz="7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: Rounded Corners 34"/>
          <p:cNvSpPr/>
          <p:nvPr/>
        </p:nvSpPr>
        <p:spPr>
          <a:xfrm>
            <a:off x="0" y="6143040"/>
            <a:ext cx="10782000" cy="75528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ole tekstowe 5"/>
          <p:cNvSpPr/>
          <p:nvPr/>
        </p:nvSpPr>
        <p:spPr>
          <a:xfrm>
            <a:off x="0" y="6192720"/>
            <a:ext cx="10784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l-PL" sz="3600" spc="-1" strike="noStrike">
                <a:solidFill>
                  <a:srgbClr val="000000"/>
                </a:solidFill>
                <a:latin typeface="Calibri"/>
              </a:rPr>
              <a:t>ESP32 + ENS210 + PoE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7"/>
          <p:cNvSpPr/>
          <p:nvPr/>
        </p:nvSpPr>
        <p:spPr>
          <a:xfrm>
            <a:off x="0" y="0"/>
            <a:ext cx="13433040" cy="755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6" name="Group 9"/>
          <p:cNvGrpSpPr/>
          <p:nvPr/>
        </p:nvGrpSpPr>
        <p:grpSpPr>
          <a:xfrm>
            <a:off x="2778840" y="0"/>
            <a:ext cx="7875000" cy="5778000"/>
            <a:chOff x="2778840" y="0"/>
            <a:chExt cx="7875000" cy="5778000"/>
          </a:xfrm>
        </p:grpSpPr>
        <p:sp>
          <p:nvSpPr>
            <p:cNvPr id="127" name="Straight Connector 10"/>
            <p:cNvSpPr/>
            <p:nvPr/>
          </p:nvSpPr>
          <p:spPr>
            <a:xfrm flipH="1">
              <a:off x="2778840" y="5777640"/>
              <a:ext cx="7868880" cy="360"/>
            </a:xfrm>
            <a:prstGeom prst="line">
              <a:avLst/>
            </a:prstGeom>
            <a:ln w="152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Rectangle 11"/>
            <p:cNvSpPr/>
            <p:nvPr/>
          </p:nvSpPr>
          <p:spPr>
            <a:xfrm>
              <a:off x="2779200" y="0"/>
              <a:ext cx="7874640" cy="5531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9" name="Rectangle 13"/>
          <p:cNvSpPr/>
          <p:nvPr/>
        </p:nvSpPr>
        <p:spPr>
          <a:xfrm>
            <a:off x="657360" y="608040"/>
            <a:ext cx="12118680" cy="5867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" blurRad="139680" dir="5400000" dist="1270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679040" y="1357560"/>
            <a:ext cx="10074600" cy="2630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POKAZ NA ŻYWO</a:t>
            </a:r>
            <a:endParaRPr b="0" lang="pl-PL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2"/>
          <p:cNvSpPr/>
          <p:nvPr/>
        </p:nvSpPr>
        <p:spPr>
          <a:xfrm>
            <a:off x="0" y="0"/>
            <a:ext cx="13429800" cy="755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51920" y="2864160"/>
            <a:ext cx="4064400" cy="213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Calibri Light"/>
              </a:rPr>
              <a:t>802.3af (2003)</a:t>
            </a:r>
            <a:endParaRPr b="0" lang="pl-PL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Obraz 8"/>
          <p:cNvSpPr/>
          <p:nvPr/>
        </p:nvSpPr>
        <p:spPr>
          <a:xfrm>
            <a:off x="5403600" y="0"/>
            <a:ext cx="8029440" cy="4070160"/>
          </a:xfrm>
          <a:custGeom>
            <a:avLst/>
            <a:gdLst/>
            <a:ah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Obraz 7"/>
          <p:cNvSpPr/>
          <p:nvPr/>
        </p:nvSpPr>
        <p:spPr>
          <a:xfrm>
            <a:off x="5208120" y="4190400"/>
            <a:ext cx="8232840" cy="3366000"/>
          </a:xfrm>
          <a:custGeom>
            <a:avLst/>
            <a:gdLst/>
            <a:ah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6"/>
          <p:cNvSpPr/>
          <p:nvPr/>
        </p:nvSpPr>
        <p:spPr>
          <a:xfrm>
            <a:off x="0" y="0"/>
            <a:ext cx="13433040" cy="755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Freeform: Shape 28"/>
          <p:cNvSpPr/>
          <p:nvPr/>
        </p:nvSpPr>
        <p:spPr>
          <a:xfrm>
            <a:off x="0" y="0"/>
            <a:ext cx="13433040" cy="3170520"/>
          </a:xfrm>
          <a:custGeom>
            <a:avLst/>
            <a:gdLst/>
            <a:ahLst/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03800" y="430200"/>
            <a:ext cx="12020040" cy="166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7300" spc="-1" strike="noStrike">
                <a:solidFill>
                  <a:srgbClr val="ffffff"/>
                </a:solidFill>
                <a:latin typeface="Calibri Light"/>
              </a:rPr>
              <a:t>Świat idealny</a:t>
            </a:r>
            <a:endParaRPr b="0" lang="pl-PL" sz="7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sketch line"/>
          <p:cNvSpPr/>
          <p:nvPr/>
        </p:nvSpPr>
        <p:spPr>
          <a:xfrm>
            <a:off x="4379040" y="1931760"/>
            <a:ext cx="4675320" cy="19800"/>
          </a:xfrm>
          <a:custGeom>
            <a:avLst/>
            <a:gdLst/>
            <a:ahLst/>
            <a:rect l="l" t="t" r="r" b="b"/>
            <a:pathLst>
              <a:path fill="none" w="4243589" h="18288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stroke="0" w="4243589" h="18288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cap="rnd" w="381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" name="Obraz 13" descr="Obraz zawierający diagram&#10;&#10;Opis wygenerowany automatycznie"/>
          <p:cNvPicPr/>
          <p:nvPr/>
        </p:nvPicPr>
        <p:blipFill>
          <a:blip r:embed="rId1"/>
          <a:stretch/>
        </p:blipFill>
        <p:spPr>
          <a:xfrm>
            <a:off x="1143360" y="4033800"/>
            <a:ext cx="11148480" cy="209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23760" y="40176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pl-PL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Obraz 4" descr="Obraz zawierający stół&#10;&#10;Opis wygenerowany automatycznie"/>
          <p:cNvPicPr/>
          <p:nvPr/>
        </p:nvPicPr>
        <p:blipFill>
          <a:blip r:embed="rId1"/>
          <a:stretch/>
        </p:blipFill>
        <p:spPr>
          <a:xfrm>
            <a:off x="2062800" y="1521360"/>
            <a:ext cx="9307080" cy="4793760"/>
          </a:xfrm>
          <a:prstGeom prst="rect">
            <a:avLst/>
          </a:prstGeom>
          <a:ln w="0">
            <a:noFill/>
          </a:ln>
        </p:spPr>
      </p:pic>
      <p:sp>
        <p:nvSpPr>
          <p:cNvPr id="62" name="TextBox 2"/>
          <p:cNvSpPr/>
          <p:nvPr/>
        </p:nvSpPr>
        <p:spPr>
          <a:xfrm>
            <a:off x="2058480" y="6385320"/>
            <a:ext cx="9613800" cy="14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PD - Powered Device,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PSE - Power Sourcing Equipment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8"/>
          <p:cNvSpPr/>
          <p:nvPr/>
        </p:nvSpPr>
        <p:spPr>
          <a:xfrm>
            <a:off x="1800" y="0"/>
            <a:ext cx="13429800" cy="755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" name="Obraz 17" descr="Obraz zawierający diagram, wykres&#10;&#10;Opis wygenerowany automatycznie"/>
          <p:cNvPicPr/>
          <p:nvPr/>
        </p:nvPicPr>
        <p:blipFill>
          <a:blip r:embed="rId1"/>
          <a:stretch/>
        </p:blipFill>
        <p:spPr>
          <a:xfrm>
            <a:off x="556560" y="115560"/>
            <a:ext cx="9558000" cy="3503880"/>
          </a:xfrm>
          <a:prstGeom prst="rect">
            <a:avLst/>
          </a:prstGeom>
          <a:ln w="0">
            <a:noFill/>
          </a:ln>
        </p:spPr>
      </p:pic>
      <p:pic>
        <p:nvPicPr>
          <p:cNvPr id="65" name="Obraz 18" descr="Obraz zawierający diagram, wykres&#10;&#10;Opis wygenerowany automatycznie"/>
          <p:cNvPicPr/>
          <p:nvPr/>
        </p:nvPicPr>
        <p:blipFill>
          <a:blip r:embed="rId2"/>
          <a:stretch/>
        </p:blipFill>
        <p:spPr>
          <a:xfrm>
            <a:off x="551880" y="3673080"/>
            <a:ext cx="9545040" cy="3465000"/>
          </a:xfrm>
          <a:prstGeom prst="rect">
            <a:avLst/>
          </a:prstGeom>
          <a:ln w="0">
            <a:noFill/>
          </a:ln>
        </p:spPr>
      </p:pic>
      <p:sp>
        <p:nvSpPr>
          <p:cNvPr id="66" name="Strzałka: w lewo 19"/>
          <p:cNvSpPr/>
          <p:nvPr/>
        </p:nvSpPr>
        <p:spPr>
          <a:xfrm>
            <a:off x="10089360" y="4946400"/>
            <a:ext cx="2520000" cy="921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23760" y="810000"/>
            <a:ext cx="11585160" cy="1460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pl-PL" sz="38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Bo jak nie wiadomo o co chodzi, to chodzi o...</a:t>
            </a:r>
            <a:endParaRPr b="0" lang="pl-PL" sz="3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Obraz 4" descr="Obraz zawierający osoba, człowiek&#10;&#10;Opis wygenerowany automatycznie"/>
          <p:cNvPicPr/>
          <p:nvPr/>
        </p:nvPicPr>
        <p:blipFill>
          <a:blip r:embed="rId1"/>
          <a:stretch/>
        </p:blipFill>
        <p:spPr>
          <a:xfrm>
            <a:off x="3249720" y="1964520"/>
            <a:ext cx="7190640" cy="4793760"/>
          </a:xfrm>
          <a:prstGeom prst="rect">
            <a:avLst/>
          </a:prstGeom>
          <a:ln w="0">
            <a:noFill/>
          </a:ln>
        </p:spPr>
      </p:pic>
      <p:pic>
        <p:nvPicPr>
          <p:cNvPr id="69" name="Obraz 7" descr="Obraz zawierający tekst&#10;&#10;Opis wygenerowany automatycznie"/>
          <p:cNvPicPr/>
          <p:nvPr/>
        </p:nvPicPr>
        <p:blipFill>
          <a:blip r:embed="rId2"/>
          <a:stretch/>
        </p:blipFill>
        <p:spPr>
          <a:xfrm>
            <a:off x="8489160" y="4251600"/>
            <a:ext cx="1632240" cy="173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26"/>
          <p:cNvSpPr/>
          <p:nvPr/>
        </p:nvSpPr>
        <p:spPr>
          <a:xfrm>
            <a:off x="0" y="0"/>
            <a:ext cx="13433040" cy="755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Freeform: Shape 28"/>
          <p:cNvSpPr/>
          <p:nvPr/>
        </p:nvSpPr>
        <p:spPr>
          <a:xfrm>
            <a:off x="0" y="0"/>
            <a:ext cx="13433040" cy="3170520"/>
          </a:xfrm>
          <a:custGeom>
            <a:avLst/>
            <a:gdLst/>
            <a:ahLst/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03800" y="430200"/>
            <a:ext cx="12020040" cy="166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7300" spc="-1" strike="noStrike">
                <a:solidFill>
                  <a:srgbClr val="ffffff"/>
                </a:solidFill>
                <a:latin typeface="Calibri Light"/>
              </a:rPr>
              <a:t>Świat realny</a:t>
            </a:r>
            <a:endParaRPr b="0" lang="pl-PL" sz="7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sketch line"/>
          <p:cNvSpPr/>
          <p:nvPr/>
        </p:nvSpPr>
        <p:spPr>
          <a:xfrm>
            <a:off x="4379040" y="1931760"/>
            <a:ext cx="4675320" cy="19800"/>
          </a:xfrm>
          <a:custGeom>
            <a:avLst/>
            <a:gdLst/>
            <a:ahLst/>
            <a:rect l="l" t="t" r="r" b="b"/>
            <a:pathLst>
              <a:path fill="none" w="4243589" h="18288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stroke="0" w="4243589" h="18288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cap="rnd" w="381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" name="Obraz 3" descr="Obraz zawierający tekst, elektronika, projektor&#10;&#10;Opis wygenerowany automatycznie"/>
          <p:cNvPicPr/>
          <p:nvPr/>
        </p:nvPicPr>
        <p:blipFill>
          <a:blip r:embed="rId1"/>
          <a:stretch/>
        </p:blipFill>
        <p:spPr>
          <a:xfrm>
            <a:off x="1062360" y="3934800"/>
            <a:ext cx="11307600" cy="22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Obraz 4" descr="Obraz zawierający tekst, książka&#10;&#10;Opis wygenerowany automatycznie"/>
          <p:cNvPicPr/>
          <p:nvPr/>
        </p:nvPicPr>
        <p:blipFill>
          <a:blip r:embed="rId1"/>
          <a:stretch/>
        </p:blipFill>
        <p:spPr>
          <a:xfrm>
            <a:off x="4057920" y="1831320"/>
            <a:ext cx="5310720" cy="400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bac429-2fad-47da-887f-09c1d6c2cea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74B163DCFFCD4FBDB5F023153AB498" ma:contentTypeVersion="6" ma:contentTypeDescription="Utwórz nowy dokument." ma:contentTypeScope="" ma:versionID="16eccb9f3521a1c4cdb2cc25440ecff2">
  <xsd:schema xmlns:xsd="http://www.w3.org/2001/XMLSchema" xmlns:xs="http://www.w3.org/2001/XMLSchema" xmlns:p="http://schemas.microsoft.com/office/2006/metadata/properties" xmlns:ns3="f965014d-3347-4621-bf6d-48b554815b34" xmlns:ns4="e5bac429-2fad-47da-887f-09c1d6c2ceac" targetNamespace="http://schemas.microsoft.com/office/2006/metadata/properties" ma:root="true" ma:fieldsID="aca6cb97c71660a05995fd0eaad9c0e7" ns3:_="" ns4:_="">
    <xsd:import namespace="f965014d-3347-4621-bf6d-48b554815b34"/>
    <xsd:import namespace="e5bac429-2fad-47da-887f-09c1d6c2cea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65014d-3347-4621-bf6d-48b554815b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ac429-2fad-47da-887f-09c1d6c2ce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6C3E5E-C970-4A07-9ECD-C35F40D03F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865042-C9DF-480F-A331-B84934BFF9A5}">
  <ds:schemaRefs>
    <ds:schemaRef ds:uri="e5bac429-2fad-47da-887f-09c1d6c2ceac"/>
    <ds:schemaRef ds:uri="f965014d-3347-4621-bf6d-48b554815b3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74AF13-CB71-4943-9485-6D4FF5456264}">
  <ds:schemaRefs>
    <ds:schemaRef ds:uri="e5bac429-2fad-47da-887f-09c1d6c2ceac"/>
    <ds:schemaRef ds:uri="f965014d-3347-4621-bf6d-48b554815b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Maciek</dc:creator>
  <dc:description/>
  <dc:language>en-US</dc:language>
  <cp:lastModifiedBy/>
  <dcterms:modified xsi:type="dcterms:W3CDTF">2023-04-23T17:36:13Z</dcterms:modified>
  <cp:revision>5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0x010100A574B163DCFFCD4FBDB5F023153AB498</vt:lpwstr>
  </property>
  <property fmtid="{D5CDD505-2E9C-101B-9397-08002B2CF9AE}" pid="3" name="PresentationFormat">
    <vt:lpwstr>Custom</vt:lpwstr>
  </property>
  <property fmtid="{D5CDD505-2E9C-101B-9397-08002B2CF9AE}" pid="4" name="Slides">
    <vt:i4>20</vt:i4>
  </property>
</Properties>
</file>